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6" r:id="rId7"/>
    <p:sldId id="260" r:id="rId8"/>
    <p:sldId id="267" r:id="rId9"/>
    <p:sldId id="262" r:id="rId10"/>
    <p:sldId id="263" r:id="rId11"/>
    <p:sldId id="265" r:id="rId12"/>
    <p:sldId id="264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02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63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134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33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195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071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15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5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2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01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55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38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81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8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00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36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57103-9AD1-424D-97D2-092090F1C058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95412-59F6-4BF4-B8C3-FA03097A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0082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A6ACC08-A2FD-47A1-8923-4DC3A913F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3000" b="1">
                <a:solidFill>
                  <a:srgbClr val="FFFFFF"/>
                </a:solidFill>
              </a:rPr>
              <a:t>Estimating the distance between people on public spaces based on neural networks</a:t>
            </a:r>
            <a:endParaRPr lang="en-US" sz="300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453BAC0-4CDB-4299-BD2C-D1419BD53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hu-HU" dirty="0" err="1">
                <a:solidFill>
                  <a:schemeClr val="bg2"/>
                </a:solidFill>
              </a:rPr>
              <a:t>ThisNoAll</a:t>
            </a:r>
            <a:endParaRPr lang="hu-HU" dirty="0">
              <a:solidFill>
                <a:schemeClr val="bg2"/>
              </a:solidFill>
            </a:endParaRPr>
          </a:p>
          <a:p>
            <a:pPr algn="ctr"/>
            <a:r>
              <a:rPr lang="hu-HU" dirty="0">
                <a:solidFill>
                  <a:schemeClr val="bg2"/>
                </a:solidFill>
              </a:rPr>
              <a:t>Laszlo Makara, Botond </a:t>
            </a:r>
            <a:r>
              <a:rPr lang="hu-HU" dirty="0" err="1">
                <a:solidFill>
                  <a:schemeClr val="bg2"/>
                </a:solidFill>
              </a:rPr>
              <a:t>Varsanyi</a:t>
            </a:r>
            <a:r>
              <a:rPr lang="hu-HU" dirty="0">
                <a:solidFill>
                  <a:schemeClr val="bg2"/>
                </a:solidFill>
              </a:rPr>
              <a:t>, Gergely </a:t>
            </a:r>
            <a:r>
              <a:rPr lang="hu-HU" dirty="0" err="1">
                <a:solidFill>
                  <a:schemeClr val="bg2"/>
                </a:solidFill>
              </a:rPr>
              <a:t>Safran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813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endParaRPr lang="en-US" sz="4000"/>
          </a:p>
        </p:txBody>
      </p:sp>
      <p:pic>
        <p:nvPicPr>
          <p:cNvPr id="4" name="halfmin">
            <a:hlinkClick r:id="" action="ppaction://media"/>
            <a:extLst>
              <a:ext uri="{FF2B5EF4-FFF2-40B4-BE49-F238E27FC236}">
                <a16:creationId xmlns:a16="http://schemas.microsoft.com/office/drawing/2014/main" id="{0E42743D-0240-4598-BF9A-D527546DE9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12192000" cy="6858383"/>
          </a:xfr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1808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45DC291-433C-4E0B-A2E8-64E7C95E3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Output videó</a:t>
            </a:r>
            <a:endParaRPr lang="en-US" dirty="0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EB0D881-6FB5-424F-8984-554306892E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91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endParaRPr lang="en-US" sz="4000"/>
          </a:p>
        </p:txBody>
      </p:sp>
      <p:pic>
        <p:nvPicPr>
          <p:cNvPr id="4" name="social_distance_detecting">
            <a:hlinkClick r:id="" action="ppaction://media"/>
            <a:extLst>
              <a:ext uri="{FF2B5EF4-FFF2-40B4-BE49-F238E27FC236}">
                <a16:creationId xmlns:a16="http://schemas.microsoft.com/office/drawing/2014/main" id="{3DBFA828-7DE2-4948-8AFE-F98BEFBE28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179" y="-4763"/>
            <a:ext cx="12191318" cy="6858000"/>
          </a:xfr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206151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53EE5F50-23B1-4EB0-8DD9-63A5E4D1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en-US" dirty="0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59E0D05-E9A9-4F51-AE11-CD3A8E0A24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52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hu-HU" sz="4000" dirty="0"/>
              <a:t>Detectron2</a:t>
            </a:r>
            <a:endParaRPr lang="en-US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1026" name="Picture 2" descr="GitHub - facebookresearch/detectron2: Detectron2 is FAIR's next-generation  platform for object detection and segmentation.">
            <a:extLst>
              <a:ext uri="{FF2B5EF4-FFF2-40B4-BE49-F238E27FC236}">
                <a16:creationId xmlns:a16="http://schemas.microsoft.com/office/drawing/2014/main" id="{4F947030-1A48-4DF3-8FE2-28375568B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874" y="1533962"/>
            <a:ext cx="8783637" cy="5516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5983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endParaRPr lang="en-US" sz="400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2050" name="Picture 2" descr="Digging into Detectron 2 — part 2 | by Hiroto Honda | Medium">
            <a:extLst>
              <a:ext uri="{FF2B5EF4-FFF2-40B4-BE49-F238E27FC236}">
                <a16:creationId xmlns:a16="http://schemas.microsoft.com/office/drawing/2014/main" id="{319453C6-F7DE-4651-AC06-47CD96B74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" y="80962"/>
            <a:ext cx="11925300" cy="677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436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endParaRPr lang="en-US" sz="400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3074" name="Picture 2" descr="Detectron2 を使ってみよう：Pre-Trainedモデルの使い方説明 | うしじのブログ">
            <a:extLst>
              <a:ext uri="{FF2B5EF4-FFF2-40B4-BE49-F238E27FC236}">
                <a16:creationId xmlns:a16="http://schemas.microsoft.com/office/drawing/2014/main" id="{0FCAB37E-9C14-4360-A6DD-B1BA633B8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464" y="36172"/>
            <a:ext cx="5395876" cy="682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4375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hu-HU" sz="4000" dirty="0"/>
              <a:t>Tanító adatok</a:t>
            </a:r>
            <a:endParaRPr lang="en-US" sz="4000" dirty="0"/>
          </a:p>
        </p:txBody>
      </p:sp>
      <p:pic>
        <p:nvPicPr>
          <p:cNvPr id="13" name="Tartalom helye 12" descr="A képen macska, beltéri, személy, ülő látható&#10;&#10;Automatikusan generált leírás">
            <a:extLst>
              <a:ext uri="{FF2B5EF4-FFF2-40B4-BE49-F238E27FC236}">
                <a16:creationId xmlns:a16="http://schemas.microsoft.com/office/drawing/2014/main" id="{D89A7F25-B7E6-4E94-BDA8-E1F7DCE01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010" y="4197350"/>
            <a:ext cx="3052233" cy="2289175"/>
          </a:xfr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16" name="Kép 15">
            <a:extLst>
              <a:ext uri="{FF2B5EF4-FFF2-40B4-BE49-F238E27FC236}">
                <a16:creationId xmlns:a16="http://schemas.microsoft.com/office/drawing/2014/main" id="{0FC618C7-95FC-4FA1-9D4C-27F521F50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295" y="1730375"/>
            <a:ext cx="4295080" cy="4828738"/>
          </a:xfrm>
          <a:prstGeom prst="rect">
            <a:avLst/>
          </a:prstGeom>
        </p:spPr>
      </p:pic>
      <p:pic>
        <p:nvPicPr>
          <p:cNvPr id="20" name="Kép 19" descr="A képen kültéri, férfi, repülő, mező látható&#10;&#10;Automatikusan generált leírás">
            <a:extLst>
              <a:ext uri="{FF2B5EF4-FFF2-40B4-BE49-F238E27FC236}">
                <a16:creationId xmlns:a16="http://schemas.microsoft.com/office/drawing/2014/main" id="{B529C52C-B8C9-46A2-9E93-79A4445D92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76" y="1765199"/>
            <a:ext cx="290830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79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hu-HU" sz="4000" dirty="0"/>
              <a:t>Távolság meghatározása</a:t>
            </a:r>
            <a:endParaRPr lang="en-US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1026" name="Picture 2" descr="Computing the Pixel Coordinates of a 3D Point (Perspective Projection)">
            <a:extLst>
              <a:ext uri="{FF2B5EF4-FFF2-40B4-BE49-F238E27FC236}">
                <a16:creationId xmlns:a16="http://schemas.microsoft.com/office/drawing/2014/main" id="{DA008CFF-B8F6-43F4-A193-80E34644A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422" y="2354586"/>
            <a:ext cx="6599977" cy="371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351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hu-HU" sz="4000" dirty="0"/>
              <a:t>végeredmény</a:t>
            </a:r>
            <a:endParaRPr lang="en-US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" name="Kép 3">
            <a:extLst>
              <a:ext uri="{FF2B5EF4-FFF2-40B4-BE49-F238E27FC236}">
                <a16:creationId xmlns:a16="http://schemas.microsoft.com/office/drawing/2014/main" id="{B9384A7A-2794-481A-92B1-C3D8383C4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006" y="1684255"/>
            <a:ext cx="9082755" cy="49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76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533DC48-2D8A-4606-8DFC-D94DF953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hu-HU" sz="4000" dirty="0"/>
              <a:t>Tovább fejlesztési lehetőségek</a:t>
            </a:r>
            <a:endParaRPr lang="en-US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CFDFBE0-DD18-4B0A-A5BA-DDB89FFD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2052" name="Picture 4" descr="Top View People Vector: People Standing Top View Set Vector | People top  view, Top view, People illustration">
            <a:extLst>
              <a:ext uri="{FF2B5EF4-FFF2-40B4-BE49-F238E27FC236}">
                <a16:creationId xmlns:a16="http://schemas.microsoft.com/office/drawing/2014/main" id="{66EC6585-D064-4C78-8EC5-B17423CDA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9" y="2526411"/>
            <a:ext cx="3202373" cy="320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smét megrendezik a Family Expót Szegeden | Szeged Ma">
            <a:extLst>
              <a:ext uri="{FF2B5EF4-FFF2-40B4-BE49-F238E27FC236}">
                <a16:creationId xmlns:a16="http://schemas.microsoft.com/office/drawing/2014/main" id="{9CC142DC-9A3D-496B-8930-F3DF13750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622" y="2541448"/>
            <a:ext cx="4820452" cy="321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mazon.com: Mickey Mouse Clubhouse Suit Mascot Costume Party Character  Birthday Halloween Nude: Clothing">
            <a:extLst>
              <a:ext uri="{FF2B5EF4-FFF2-40B4-BE49-F238E27FC236}">
                <a16:creationId xmlns:a16="http://schemas.microsoft.com/office/drawing/2014/main" id="{F9368BEC-A82E-44F9-A6DF-A451A359F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740" y="2236102"/>
            <a:ext cx="2257247" cy="394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930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8A5C78D-DB81-4E45-A7CD-840B1327F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Input videó</a:t>
            </a:r>
            <a:endParaRPr lang="en-US" dirty="0"/>
          </a:p>
        </p:txBody>
      </p:sp>
      <p:sp>
        <p:nvSpPr>
          <p:cNvPr id="13" name="Szöveg helye 12">
            <a:extLst>
              <a:ext uri="{FF2B5EF4-FFF2-40B4-BE49-F238E27FC236}">
                <a16:creationId xmlns:a16="http://schemas.microsoft.com/office/drawing/2014/main" id="{E1CA581D-04AA-4C93-86BC-516180863E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2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38</Words>
  <Application>Microsoft Office PowerPoint</Application>
  <PresentationFormat>Szélesvásznú</PresentationFormat>
  <Paragraphs>11</Paragraphs>
  <Slides>13</Slides>
  <Notes>0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6" baseType="lpstr">
      <vt:lpstr>Arial</vt:lpstr>
      <vt:lpstr>Tw Cen MT</vt:lpstr>
      <vt:lpstr>Áramkör</vt:lpstr>
      <vt:lpstr>Estimating the distance between people on public spaces based on neural networks</vt:lpstr>
      <vt:lpstr>Detectron2</vt:lpstr>
      <vt:lpstr>PowerPoint-bemutató</vt:lpstr>
      <vt:lpstr>PowerPoint-bemutató</vt:lpstr>
      <vt:lpstr>Tanító adatok</vt:lpstr>
      <vt:lpstr>Távolság meghatározása</vt:lpstr>
      <vt:lpstr>végeredmény</vt:lpstr>
      <vt:lpstr>Tovább fejlesztési lehetőségek</vt:lpstr>
      <vt:lpstr>Input videó</vt:lpstr>
      <vt:lpstr>PowerPoint-bemutató</vt:lpstr>
      <vt:lpstr>Output videó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the distance between people on public spaces based on neural networks</dc:title>
  <dc:creator>Laszlo Makara</dc:creator>
  <cp:lastModifiedBy>Laszlo Makara</cp:lastModifiedBy>
  <cp:revision>10</cp:revision>
  <dcterms:created xsi:type="dcterms:W3CDTF">2020-12-13T19:36:26Z</dcterms:created>
  <dcterms:modified xsi:type="dcterms:W3CDTF">2020-12-13T19:49:45Z</dcterms:modified>
</cp:coreProperties>
</file>